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91" autoAdjust="0"/>
    <p:restoredTop sz="94660"/>
  </p:normalViewPr>
  <p:slideViewPr>
    <p:cSldViewPr snapToGrid="0">
      <p:cViewPr>
        <p:scale>
          <a:sx n="70" d="100"/>
          <a:sy n="70" d="100"/>
        </p:scale>
        <p:origin x="-432" y="-1380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18.03.2020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и 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технологий для автоматизированного учета производственных операций работников ОАО «РЖД» в сфере организации движения поездов</a:t>
            </a:r>
            <a:endParaRPr lang="ru-RU" sz="1500" b="1" kern="0" dirty="0">
              <a:solidFill>
                <a:sysClr val="windowText" lastClr="000000"/>
              </a:solidFill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12025</TotalTime>
  <Words>335</Words>
  <Application>Microsoft Office PowerPoint</Application>
  <PresentationFormat>Экран (16:9)</PresentationFormat>
  <Paragraphs>77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Шишкова</cp:lastModifiedBy>
  <cp:revision>763</cp:revision>
  <cp:lastPrinted>2018-07-13T09:22:19Z</cp:lastPrinted>
  <dcterms:created xsi:type="dcterms:W3CDTF">2017-10-02T15:24:46Z</dcterms:created>
  <dcterms:modified xsi:type="dcterms:W3CDTF">2020-03-18T15:43:44Z</dcterms:modified>
</cp:coreProperties>
</file>